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6" r:id="rId4"/>
    <p:sldId id="265" r:id="rId5"/>
    <p:sldId id="267" r:id="rId6"/>
    <p:sldId id="268" r:id="rId7"/>
    <p:sldId id="270" r:id="rId8"/>
    <p:sldId id="269" r:id="rId9"/>
    <p:sldId id="260" r:id="rId10"/>
    <p:sldId id="261" r:id="rId11"/>
    <p:sldId id="273" r:id="rId12"/>
    <p:sldId id="271" r:id="rId13"/>
    <p:sldId id="262" r:id="rId14"/>
    <p:sldId id="263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28" autoAdjust="0"/>
  </p:normalViewPr>
  <p:slideViewPr>
    <p:cSldViewPr>
      <p:cViewPr varScale="1">
        <p:scale>
          <a:sx n="109" d="100"/>
          <a:sy n="109" d="100"/>
        </p:scale>
        <p:origin x="170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1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C0ADD-8440-4629-8C9B-7FDF42404E7F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B07F8-0103-4148-A6DE-476B372BE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071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254C019-0F6B-4675-85AC-3AA6BF225823}" type="datetimeFigureOut">
              <a:rPr lang="en-US"/>
              <a:pPr>
                <a:defRPr/>
              </a:pPr>
              <a:t>10/5/2018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D85CE4E-1652-428D-BB38-C03E44393A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0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EA93BD-56A8-4C67-9729-444354C8EF7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618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D891B-3870-44D4-83B4-1D97A840F99D}" type="datetimeFigureOut">
              <a:rPr lang="en-US"/>
              <a:pPr>
                <a:defRPr/>
              </a:pPr>
              <a:t>10/5/2018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7DC3F-E4E4-44B6-8ECF-2F2445432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18CDA-965B-4790-845C-7BE38C431896}" type="datetimeFigureOut">
              <a:rPr lang="en-US"/>
              <a:pPr>
                <a:defRPr/>
              </a:pPr>
              <a:t>10/5/2018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4F6CC-1B76-472D-BE8C-A5248A273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A594D-6188-4D3E-B822-3465559437F9}" type="datetimeFigureOut">
              <a:rPr lang="en-US"/>
              <a:pPr>
                <a:defRPr/>
              </a:pPr>
              <a:t>10/5/2018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7DE09-0DF0-4213-9205-53083A6F9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40878-3A11-45AB-854E-EF37759C5192}" type="datetimeFigureOut">
              <a:rPr lang="en-US"/>
              <a:pPr>
                <a:defRPr/>
              </a:pPr>
              <a:t>10/5/2018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570B3-688F-4BE6-B383-F7E9D2AEC2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BBDB7-B595-4598-8EC9-F10195CC4AC4}" type="datetimeFigureOut">
              <a:rPr lang="en-US"/>
              <a:pPr>
                <a:defRPr/>
              </a:pPr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97BDE-2DA9-4D9B-A470-220ABD34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F4478-800F-4C1A-9EF9-005064171F3A}" type="datetimeFigureOut">
              <a:rPr lang="en-US"/>
              <a:pPr>
                <a:defRPr/>
              </a:pPr>
              <a:t>10/5/2018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BD397-EF76-42A3-8DF7-AB95044C96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41859-47C3-40AE-B085-D428E1353E78}" type="datetimeFigureOut">
              <a:rPr lang="en-US"/>
              <a:pPr>
                <a:defRPr/>
              </a:pPr>
              <a:t>10/5/2018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14012-9DD4-4388-8464-DC2E3AD2E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518E2-1DA3-4698-B10E-A028D3E69912}" type="datetimeFigureOut">
              <a:rPr lang="en-US"/>
              <a:pPr>
                <a:defRPr/>
              </a:pPr>
              <a:t>10/5/2018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0AAD0-F39D-42F5-AEE3-3406774390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58727-6E1F-4E14-B150-341582506508}" type="datetimeFigureOut">
              <a:rPr lang="en-US"/>
              <a:pPr>
                <a:defRPr/>
              </a:pPr>
              <a:t>10/5/2018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9F18E-AE8E-440F-AD12-98955FCA5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CA547-827E-4CCF-A4B4-B842531BBE5C}" type="datetimeFigureOut">
              <a:rPr lang="en-US"/>
              <a:pPr>
                <a:defRPr/>
              </a:pPr>
              <a:t>10/5/2018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41581-22B1-4AC7-81B7-4996703D76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4A3D5-D401-4B4A-87D2-2B0B1286CCB5}" type="datetimeFigureOut">
              <a:rPr lang="en-US"/>
              <a:pPr>
                <a:defRPr/>
              </a:pPr>
              <a:t>10/5/2018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83A4D-6DEA-44F6-9177-7BD47709B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752E47-D7CF-4651-A9B0-F4470E0ABC07}" type="datetimeFigureOut">
              <a:rPr lang="en-US"/>
              <a:pPr>
                <a:defRPr/>
              </a:pPr>
              <a:t>10/5/2018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3410D88-F004-4934-A609-5736A5708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72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Unconscious Choking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338" name="Subtitle 3"/>
          <p:cNvSpPr>
            <a:spLocks noGrp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3332163"/>
            <a:ext cx="3810000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Unconscious Choking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324600" cy="4525963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bg1"/>
                </a:solidFill>
              </a:rPr>
              <a:t>Open mouth and 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136525" indent="0" eaLnBrk="1" hangingPunct="1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look </a:t>
            </a:r>
            <a:r>
              <a:rPr lang="en-US" sz="3200" dirty="0" smtClean="0">
                <a:solidFill>
                  <a:schemeClr val="bg1"/>
                </a:solidFill>
              </a:rPr>
              <a:t>for any foreign 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136525" indent="0" eaLnBrk="1" hangingPunct="1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objects</a:t>
            </a:r>
            <a:r>
              <a:rPr lang="en-US" sz="3200" dirty="0" smtClean="0">
                <a:solidFill>
                  <a:schemeClr val="bg1"/>
                </a:solidFill>
              </a:rPr>
              <a:t>.  If no object 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136525" indent="0" eaLnBrk="1" hangingPunct="1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seen </a:t>
            </a:r>
            <a:r>
              <a:rPr lang="en-US" sz="3200" dirty="0" smtClean="0">
                <a:solidFill>
                  <a:schemeClr val="bg1"/>
                </a:solidFill>
              </a:rPr>
              <a:t>… do not stick 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136525" indent="0" eaLnBrk="1" hangingPunct="1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your </a:t>
            </a:r>
            <a:r>
              <a:rPr lang="en-US" sz="3200" dirty="0" smtClean="0">
                <a:solidFill>
                  <a:schemeClr val="bg1"/>
                </a:solidFill>
              </a:rPr>
              <a:t>fingers in 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136525" indent="0" eaLnBrk="1" hangingPunct="1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victim’s </a:t>
            </a:r>
            <a:r>
              <a:rPr lang="en-US" sz="3200" dirty="0" smtClean="0">
                <a:solidFill>
                  <a:schemeClr val="bg1"/>
                </a:solidFill>
              </a:rPr>
              <a:t>mouth.</a:t>
            </a:r>
          </a:p>
          <a:p>
            <a:pPr eaLnBrk="1" hangingPunct="1"/>
            <a:endParaRPr lang="en-US" sz="3200" dirty="0" smtClean="0">
              <a:solidFill>
                <a:schemeClr val="bg1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3200" dirty="0" smtClean="0">
                <a:solidFill>
                  <a:srgbClr val="CC0000"/>
                </a:solidFill>
              </a:rPr>
              <a:t>Then…</a:t>
            </a:r>
            <a:r>
              <a:rPr lang="en-US" sz="3200" dirty="0" smtClean="0">
                <a:solidFill>
                  <a:srgbClr val="CC0000"/>
                </a:solidFill>
              </a:rPr>
              <a:t>IF YOU SUCCESSFULLY REMOVE AN OBJECT</a:t>
            </a:r>
            <a:endParaRPr lang="en-US" sz="3200" dirty="0" smtClean="0">
              <a:solidFill>
                <a:srgbClr val="CC0000"/>
              </a:solidFill>
            </a:endParaRPr>
          </a:p>
        </p:txBody>
      </p:sp>
      <p:pic>
        <p:nvPicPr>
          <p:cNvPr id="5" name="Content Placeholder 4" descr="chokeu2.gif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876800" y="1981200"/>
            <a:ext cx="3946525" cy="35052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Unconscious Choking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57200" y="1600200"/>
            <a:ext cx="4038600" cy="525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Give 2 more rescue breaths to see if victim now has  airway.  </a:t>
            </a:r>
          </a:p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If no airway, give 30 more chest compressions</a:t>
            </a:r>
          </a:p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Check the mouth for an object and give 2 more rescue breaths.</a:t>
            </a:r>
          </a:p>
        </p:txBody>
      </p:sp>
      <p:pic>
        <p:nvPicPr>
          <p:cNvPr id="5" name="Content Placeholder 4" descr="chokeu3.gif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6096000" y="1447800"/>
            <a:ext cx="1676400" cy="1489075"/>
          </a:xfrm>
        </p:spPr>
      </p:pic>
      <p:pic>
        <p:nvPicPr>
          <p:cNvPr id="6" name="Picture 5" descr="pumpani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3124200"/>
            <a:ext cx="15621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hokeu2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4876800"/>
            <a:ext cx="1628775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Unconscious Choking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57200" y="1600200"/>
            <a:ext cx="4038600" cy="52578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bg1"/>
                </a:solidFill>
              </a:rPr>
              <a:t>Open mouth and look for any foreign objects.  If object is seen, use hooking motion with finger to pull the object out of the mouth.</a:t>
            </a:r>
          </a:p>
          <a:p>
            <a:pPr eaLnBrk="1" hangingPunct="1"/>
            <a:endParaRPr lang="en-US" sz="3200" dirty="0" smtClean="0">
              <a:solidFill>
                <a:schemeClr val="bg1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3200" dirty="0" smtClean="0">
                <a:solidFill>
                  <a:srgbClr val="CC0000"/>
                </a:solidFill>
              </a:rPr>
              <a:t>Then…</a:t>
            </a:r>
          </a:p>
        </p:txBody>
      </p:sp>
      <p:pic>
        <p:nvPicPr>
          <p:cNvPr id="5" name="Content Placeholder 4" descr="chokeu2.gif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4876800" y="1981200"/>
            <a:ext cx="3946525" cy="35052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Unconscious Choking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Give 2 more rescue breaths to see if victim now has  airway.  </a:t>
            </a:r>
          </a:p>
          <a:p>
            <a:pPr eaLnBrk="1" hangingPunct="1"/>
            <a:r>
              <a:rPr lang="en-US" dirty="0" smtClean="0"/>
              <a:t>If no airway, give 30 more chest compressions</a:t>
            </a:r>
          </a:p>
          <a:p>
            <a:pPr eaLnBrk="1" hangingPunct="1"/>
            <a:r>
              <a:rPr lang="en-US" dirty="0" smtClean="0"/>
              <a:t>Check the mouth for an object and give 2 more rescue breaths.</a:t>
            </a:r>
          </a:p>
        </p:txBody>
      </p:sp>
      <p:pic>
        <p:nvPicPr>
          <p:cNvPr id="5" name="Content Placeholder 4" descr="chokeu3.gif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096000" y="1447800"/>
            <a:ext cx="1676400" cy="1489075"/>
          </a:xfrm>
        </p:spPr>
      </p:pic>
      <p:pic>
        <p:nvPicPr>
          <p:cNvPr id="6" name="Picture 5" descr="pumpani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3124200"/>
            <a:ext cx="15621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hokeu2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4876800"/>
            <a:ext cx="1628775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Unconscious Choking</a:t>
            </a:r>
            <a:endParaRPr lang="en-US" dirty="0"/>
          </a:p>
        </p:txBody>
      </p:sp>
      <p:sp>
        <p:nvSpPr>
          <p:cNvPr id="2662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Continue breaths, foreign object check, and compressions until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Object is removed</a:t>
            </a:r>
          </a:p>
          <a:p>
            <a:pPr eaLnBrk="1" hangingPunct="1"/>
            <a:r>
              <a:rPr lang="en-US" dirty="0" smtClean="0"/>
              <a:t>Breaths go in</a:t>
            </a:r>
          </a:p>
          <a:p>
            <a:pPr eaLnBrk="1" hangingPunct="1"/>
            <a:r>
              <a:rPr lang="en-US" dirty="0" smtClean="0"/>
              <a:t>Someone qualified can take </a:t>
            </a:r>
            <a:r>
              <a:rPr lang="en-US" dirty="0" smtClean="0"/>
              <a:t>over</a:t>
            </a:r>
          </a:p>
          <a:p>
            <a:pPr eaLnBrk="1" hangingPunct="1"/>
            <a:r>
              <a:rPr lang="en-US" dirty="0" smtClean="0"/>
              <a:t>Your victim regains consciousness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Unconscious Choking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22860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chemeClr val="bg1"/>
                </a:solidFill>
              </a:rPr>
              <a:t>Introduction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You begin your victim check and find that the victim is not breathing.  When you attempt the two rescue breaths, the air does not go in.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smtClean="0"/>
              <a:t> </a:t>
            </a:r>
          </a:p>
          <a:p>
            <a:pPr eaLnBrk="1" hangingPunct="1"/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b="1" dirty="0" smtClean="0">
                <a:solidFill>
                  <a:srgbClr val="FF0000"/>
                </a:solidFill>
              </a:rPr>
              <a:t>What are you going to do?</a:t>
            </a:r>
          </a:p>
          <a:p>
            <a:pPr eaLnBrk="1" hangingPunct="1"/>
            <a:endParaRPr lang="en-US" b="1" dirty="0" smtClean="0">
              <a:solidFill>
                <a:srgbClr val="FF000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1066800" y="5181600"/>
            <a:ext cx="36576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Book Antiqua" pitchFamily="18" charset="0"/>
              </a:rPr>
              <a:t>Re-adjust head tilt, chin lift &amp; give 2 rescue breaths.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4114800"/>
            <a:ext cx="3876675" cy="24825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Unconscious Choking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chemeClr val="bg1"/>
                </a:solidFill>
              </a:rPr>
              <a:t>Objectives</a:t>
            </a:r>
            <a:r>
              <a:rPr lang="en-US" sz="3200" smtClean="0">
                <a:solidFill>
                  <a:schemeClr val="bg1"/>
                </a:solidFill>
              </a:rPr>
              <a:t>:</a:t>
            </a:r>
          </a:p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Students will be able to:</a:t>
            </a:r>
          </a:p>
          <a:p>
            <a:pPr marL="742950" lvl="1" indent="-285750" eaLnBrk="1" hangingPunct="1"/>
            <a:r>
              <a:rPr lang="en-US" sz="3200" smtClean="0">
                <a:solidFill>
                  <a:schemeClr val="bg1"/>
                </a:solidFill>
              </a:rPr>
              <a:t>Identify the steps involved in the resuscitation of an unconscious choking victim</a:t>
            </a:r>
          </a:p>
          <a:p>
            <a:pPr marL="742950" lvl="1" indent="-285750" eaLnBrk="1" hangingPunct="1"/>
            <a:r>
              <a:rPr lang="en-US" sz="3200" smtClean="0">
                <a:solidFill>
                  <a:schemeClr val="bg1"/>
                </a:solidFill>
              </a:rPr>
              <a:t>Perform adult, child &amp; infant resuscitation on an unconscious choking victim</a:t>
            </a:r>
          </a:p>
          <a:p>
            <a:pPr marL="742950" lvl="1" indent="-285750" eaLnBrk="1" hangingPunct="1"/>
            <a:endParaRPr lang="en-US" sz="3200" smtClean="0">
              <a:solidFill>
                <a:schemeClr val="bg1"/>
              </a:solidFill>
            </a:endParaRPr>
          </a:p>
          <a:p>
            <a:pPr marL="742950" lvl="1" indent="-285750" eaLnBrk="1" hangingPunct="1"/>
            <a:endParaRPr lang="en-US" b="1" smtClean="0">
              <a:solidFill>
                <a:schemeClr val="bg1"/>
              </a:solidFill>
            </a:endParaRPr>
          </a:p>
          <a:p>
            <a:pPr eaLnBrk="1" hangingPunct="1"/>
            <a:endParaRPr lang="en-US" b="1" smtClean="0">
              <a:solidFill>
                <a:srgbClr val="FF000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en-US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Unconscious Choking</a:t>
            </a:r>
            <a:endParaRPr lang="en-US" dirty="0"/>
          </a:p>
        </p:txBody>
      </p:sp>
      <p:sp>
        <p:nvSpPr>
          <p:cNvPr id="18434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smtClean="0">
                <a:solidFill>
                  <a:schemeClr val="bg1"/>
                </a:solidFill>
              </a:rPr>
              <a:t>You have checked the scene for safety and determined that the victim is unconscious.  EMS has been contacted.  </a:t>
            </a:r>
          </a:p>
          <a:p>
            <a:pPr lvl="1" eaLnBrk="1" hangingPunct="1">
              <a:lnSpc>
                <a:spcPct val="90000"/>
              </a:lnSpc>
            </a:pPr>
            <a:endParaRPr lang="en-US" sz="3200" smtClean="0">
              <a:solidFill>
                <a:schemeClr val="bg1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3200" smtClean="0">
                <a:solidFill>
                  <a:srgbClr val="CC0000"/>
                </a:solidFill>
              </a:rPr>
              <a:t>What do you do?</a:t>
            </a:r>
          </a:p>
          <a:p>
            <a:pPr lvl="1" eaLnBrk="1" hangingPunct="1">
              <a:lnSpc>
                <a:spcPct val="90000"/>
              </a:lnSpc>
            </a:pPr>
            <a:endParaRPr lang="en-US" sz="2000" smtClean="0">
              <a:solidFill>
                <a:srgbClr val="CC0000"/>
              </a:solidFill>
            </a:endParaRPr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endParaRPr lang="en-US" sz="2200" smtClean="0"/>
          </a:p>
        </p:txBody>
      </p:sp>
      <p:sp>
        <p:nvSpPr>
          <p:cNvPr id="18435" name="Text Box 6"/>
          <p:cNvSpPr txBox="1">
            <a:spLocks noChangeArrowheads="1"/>
          </p:cNvSpPr>
          <p:nvPr/>
        </p:nvSpPr>
        <p:spPr bwMode="auto">
          <a:xfrm>
            <a:off x="5181600" y="4800600"/>
            <a:ext cx="34290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Book Antiqua" pitchFamily="18" charset="0"/>
              </a:rPr>
              <a:t>Open airway &amp; look-listen-feel for 10 seconds.</a:t>
            </a:r>
            <a:endParaRPr lang="en-US" sz="2000"/>
          </a:p>
        </p:txBody>
      </p:sp>
      <p:pic>
        <p:nvPicPr>
          <p:cNvPr id="18436" name="Picture 7" descr="look listen fee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1752600"/>
            <a:ext cx="2897188" cy="289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Unconscious Choking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dirty="0" smtClean="0">
                <a:solidFill>
                  <a:schemeClr val="bg1"/>
                </a:solidFill>
              </a:rPr>
              <a:t>Victim is not breathing.</a:t>
            </a:r>
            <a:r>
              <a:rPr lang="en-US" sz="3600" dirty="0" smtClean="0"/>
              <a:t>  </a:t>
            </a:r>
          </a:p>
          <a:p>
            <a:pPr lvl="1" eaLnBrk="1" hangingPunct="1">
              <a:lnSpc>
                <a:spcPct val="90000"/>
              </a:lnSpc>
            </a:pPr>
            <a:endParaRPr lang="en-US" sz="3200" dirty="0" smtClean="0"/>
          </a:p>
          <a:p>
            <a:pPr lvl="1" eaLnBrk="1" hangingPunct="1">
              <a:lnSpc>
                <a:spcPct val="90000"/>
              </a:lnSpc>
            </a:pPr>
            <a:endParaRPr lang="en-US" sz="3200" dirty="0" smtClean="0"/>
          </a:p>
          <a:p>
            <a:pPr lvl="1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3200" dirty="0" smtClean="0">
                <a:solidFill>
                  <a:srgbClr val="CC0000"/>
                </a:solidFill>
              </a:rPr>
              <a:t>What do you do?</a:t>
            </a:r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endParaRPr lang="en-US" sz="2200" dirty="0" smtClean="0"/>
          </a:p>
        </p:txBody>
      </p:sp>
      <p:pic>
        <p:nvPicPr>
          <p:cNvPr id="9" name="Content Placeholder 8" descr="chokeu3.gif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5181600" y="1676400"/>
            <a:ext cx="3432175" cy="3048000"/>
          </a:xfrm>
        </p:spPr>
      </p:pic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5105400" y="4724400"/>
            <a:ext cx="3581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Book Antiqua" pitchFamily="18" charset="0"/>
              </a:rPr>
              <a:t>Give 2 rescue breaths.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Unconscious Choking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smtClean="0">
                <a:solidFill>
                  <a:schemeClr val="bg1"/>
                </a:solidFill>
              </a:rPr>
              <a:t>When attempting rescue breaths, air does not go in</a:t>
            </a:r>
            <a:r>
              <a:rPr lang="en-US" sz="2400" smtClean="0">
                <a:solidFill>
                  <a:schemeClr val="bg1"/>
                </a:solidFill>
              </a:rPr>
              <a:t>.</a:t>
            </a:r>
            <a:endParaRPr lang="en-US" sz="3600" smtClean="0">
              <a:solidFill>
                <a:schemeClr val="bg1"/>
              </a:solidFill>
            </a:endParaRPr>
          </a:p>
          <a:p>
            <a:pPr lvl="1" eaLnBrk="1" hangingPunct="1">
              <a:lnSpc>
                <a:spcPct val="90000"/>
              </a:lnSpc>
            </a:pPr>
            <a:endParaRPr lang="en-US" sz="3200" smtClean="0">
              <a:solidFill>
                <a:schemeClr val="bg1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3200" smtClean="0">
                <a:solidFill>
                  <a:srgbClr val="CC0000"/>
                </a:solidFill>
              </a:rPr>
              <a:t>What are the possible causes?</a:t>
            </a:r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endParaRPr lang="en-US" sz="2200" smtClean="0"/>
          </a:p>
        </p:txBody>
      </p:sp>
      <p:pic>
        <p:nvPicPr>
          <p:cNvPr id="9" name="Content Placeholder 8" descr="chokeu3.gif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5181600" y="1676400"/>
            <a:ext cx="3432175" cy="3048000"/>
          </a:xfrm>
        </p:spPr>
      </p:pic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5181600" y="4800600"/>
            <a:ext cx="34290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Book Antiqua" pitchFamily="18" charset="0"/>
              </a:rPr>
              <a:t>Airway is not open or airway is obstructed.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Unconscious Choking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smtClean="0">
                <a:solidFill>
                  <a:schemeClr val="bg1"/>
                </a:solidFill>
              </a:rPr>
              <a:t>When attempting rescue breaths, air does not go in</a:t>
            </a:r>
            <a:r>
              <a:rPr lang="en-US" sz="2400" smtClean="0">
                <a:solidFill>
                  <a:schemeClr val="bg1"/>
                </a:solidFill>
              </a:rPr>
              <a:t>.</a:t>
            </a:r>
            <a:endParaRPr lang="en-US" sz="3600" smtClean="0">
              <a:solidFill>
                <a:schemeClr val="bg1"/>
              </a:solidFill>
            </a:endParaRPr>
          </a:p>
          <a:p>
            <a:pPr lvl="1" eaLnBrk="1" hangingPunct="1">
              <a:lnSpc>
                <a:spcPct val="90000"/>
              </a:lnSpc>
            </a:pPr>
            <a:endParaRPr lang="en-US" sz="3200" smtClean="0">
              <a:solidFill>
                <a:schemeClr val="bg1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3200" smtClean="0">
                <a:solidFill>
                  <a:srgbClr val="CC0000"/>
                </a:solidFill>
              </a:rPr>
              <a:t>What do you do?</a:t>
            </a:r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endParaRPr lang="en-US" sz="2200" smtClean="0"/>
          </a:p>
        </p:txBody>
      </p:sp>
      <p:pic>
        <p:nvPicPr>
          <p:cNvPr id="9" name="Content Placeholder 8" descr="chokeu3.gif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5181600" y="1676400"/>
            <a:ext cx="3432175" cy="3048000"/>
          </a:xfrm>
        </p:spPr>
      </p:pic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5181600" y="4800600"/>
            <a:ext cx="34290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Book Antiqua" pitchFamily="18" charset="0"/>
              </a:rPr>
              <a:t>Re-adjust the head tilt, chin lift &amp; give 2 rescue breaths.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Unconscious Choking</a:t>
            </a:r>
            <a:endParaRPr lang="en-US" dirty="0"/>
          </a:p>
        </p:txBody>
      </p:sp>
      <p:sp>
        <p:nvSpPr>
          <p:cNvPr id="22530" name="Content Placeholder 2"/>
          <p:cNvSpPr>
            <a:spLocks noGrp="1"/>
          </p:cNvSpPr>
          <p:nvPr>
            <p:ph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3600" smtClean="0">
                <a:solidFill>
                  <a:schemeClr val="bg1"/>
                </a:solidFill>
              </a:rPr>
              <a:t>The airway is still blocked.</a:t>
            </a:r>
          </a:p>
          <a:p>
            <a:pPr lvl="1" eaLnBrk="1" hangingPunct="1">
              <a:lnSpc>
                <a:spcPct val="90000"/>
              </a:lnSpc>
            </a:pPr>
            <a:endParaRPr lang="en-US" sz="3200" smtClean="0"/>
          </a:p>
          <a:p>
            <a:pPr lvl="1" eaLnBrk="1" hangingPunct="1">
              <a:lnSpc>
                <a:spcPct val="90000"/>
              </a:lnSpc>
            </a:pPr>
            <a:endParaRPr lang="en-US" sz="3200" smtClean="0"/>
          </a:p>
          <a:p>
            <a:pPr lvl="1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3200" smtClean="0">
                <a:solidFill>
                  <a:srgbClr val="CC0000"/>
                </a:solidFill>
              </a:rPr>
              <a:t>A safe presumption would be … ?</a:t>
            </a:r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endParaRPr lang="en-US" sz="2200" smtClean="0"/>
          </a:p>
        </p:txBody>
      </p:sp>
      <p:pic>
        <p:nvPicPr>
          <p:cNvPr id="9" name="Content Placeholder 8" descr="chokeu3.gif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5105400" y="1676400"/>
            <a:ext cx="3432175" cy="3048000"/>
          </a:xfrm>
        </p:spPr>
      </p:pic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5105400" y="4800600"/>
            <a:ext cx="3429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Book Antiqua" pitchFamily="18" charset="0"/>
              </a:rPr>
              <a:t>Airway is obstructed.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Unconscious Choking</a:t>
            </a:r>
            <a:endParaRPr lang="en-US" dirty="0"/>
          </a:p>
        </p:txBody>
      </p:sp>
      <p:sp>
        <p:nvSpPr>
          <p:cNvPr id="23554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bg1"/>
                </a:solidFill>
              </a:rPr>
              <a:t>The airway is still blocked.</a:t>
            </a:r>
            <a:r>
              <a:rPr lang="en-US" dirty="0" smtClean="0"/>
              <a:t> 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3200" dirty="0" smtClean="0">
                <a:solidFill>
                  <a:srgbClr val="CC0000"/>
                </a:solidFill>
              </a:rPr>
              <a:t>What do you do?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 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pic>
        <p:nvPicPr>
          <p:cNvPr id="5" name="Content Placeholder 4" descr="pumpani.gif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0" y="1600200"/>
            <a:ext cx="4114800" cy="3429000"/>
          </a:xfrm>
        </p:spPr>
      </p:pic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3581400" y="5029200"/>
            <a:ext cx="5562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Book Antiqua" pitchFamily="18" charset="0"/>
              </a:rPr>
              <a:t>Start a modified CPR technique. Perform 30 </a:t>
            </a:r>
            <a:r>
              <a:rPr lang="en-US" sz="2800" dirty="0" smtClean="0">
                <a:latin typeface="Book Antiqua" pitchFamily="18" charset="0"/>
              </a:rPr>
              <a:t>abdominal </a:t>
            </a:r>
            <a:r>
              <a:rPr lang="en-US" sz="2800" dirty="0">
                <a:latin typeface="Book Antiqua" pitchFamily="18" charset="0"/>
              </a:rPr>
              <a:t>compressions </a:t>
            </a:r>
            <a:r>
              <a:rPr lang="en-US" sz="2800" dirty="0" smtClean="0">
                <a:latin typeface="Book Antiqua" pitchFamily="18" charset="0"/>
              </a:rPr>
              <a:t>similar to CPR</a:t>
            </a:r>
            <a:r>
              <a:rPr lang="en-US" sz="2800" dirty="0">
                <a:latin typeface="Book Antiqua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565</TotalTime>
  <Words>410</Words>
  <Application>Microsoft Office PowerPoint</Application>
  <PresentationFormat>On-screen Show (4:3)</PresentationFormat>
  <Paragraphs>109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Book Antiqua</vt:lpstr>
      <vt:lpstr>Calibri</vt:lpstr>
      <vt:lpstr>Lucida Sans</vt:lpstr>
      <vt:lpstr>Wingdings</vt:lpstr>
      <vt:lpstr>Wingdings 2</vt:lpstr>
      <vt:lpstr>Wingdings 3</vt:lpstr>
      <vt:lpstr>Apex</vt:lpstr>
      <vt:lpstr>Unconscious Choking</vt:lpstr>
      <vt:lpstr>Unconscious Choking</vt:lpstr>
      <vt:lpstr>Unconscious Choking</vt:lpstr>
      <vt:lpstr>Unconscious Choking</vt:lpstr>
      <vt:lpstr>Unconscious Choking</vt:lpstr>
      <vt:lpstr>Unconscious Choking</vt:lpstr>
      <vt:lpstr>Unconscious Choking</vt:lpstr>
      <vt:lpstr>Unconscious Choking</vt:lpstr>
      <vt:lpstr>Unconscious Choking</vt:lpstr>
      <vt:lpstr>Unconscious Choking</vt:lpstr>
      <vt:lpstr>Unconscious Choking</vt:lpstr>
      <vt:lpstr>Unconscious Choking</vt:lpstr>
      <vt:lpstr>Unconscious Choking</vt:lpstr>
      <vt:lpstr>Unconscious Choking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Unconscious Choking</dc:title>
  <dc:creator>Di's Laptop</dc:creator>
  <cp:lastModifiedBy>Windows User</cp:lastModifiedBy>
  <cp:revision>47</cp:revision>
  <cp:lastPrinted>2018-10-05T16:29:17Z</cp:lastPrinted>
  <dcterms:created xsi:type="dcterms:W3CDTF">2010-11-21T19:38:12Z</dcterms:created>
  <dcterms:modified xsi:type="dcterms:W3CDTF">2018-10-05T17:22:11Z</dcterms:modified>
</cp:coreProperties>
</file>